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06B6A96-0905-4F83-B81A-7E5EB728B8E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89CA301-9164-4965-8B52-286BF818FD1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7616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6A96-0905-4F83-B81A-7E5EB728B8E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A301-9164-4965-8B52-286BF818F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76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6A96-0905-4F83-B81A-7E5EB728B8E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A301-9164-4965-8B52-286BF818F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470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6A96-0905-4F83-B81A-7E5EB728B8E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A301-9164-4965-8B52-286BF818F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269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06B6A96-0905-4F83-B81A-7E5EB728B8E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89CA301-9164-4965-8B52-286BF818FD1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279115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6A96-0905-4F83-B81A-7E5EB728B8E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A301-9164-4965-8B52-286BF818F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7486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6A96-0905-4F83-B81A-7E5EB728B8E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A301-9164-4965-8B52-286BF818F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6177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6A96-0905-4F83-B81A-7E5EB728B8E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A301-9164-4965-8B52-286BF818F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13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6A96-0905-4F83-B81A-7E5EB728B8E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A301-9164-4965-8B52-286BF818F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5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E06B6A96-0905-4F83-B81A-7E5EB728B8E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A89CA301-9164-4965-8B52-286BF818FD1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742496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E06B6A96-0905-4F83-B81A-7E5EB728B8E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A89CA301-9164-4965-8B52-286BF818F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166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06B6A96-0905-4F83-B81A-7E5EB728B8E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89CA301-9164-4965-8B52-286BF818FD1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5176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BF56C39-0EA7-4298-A8F4-1B71E96588B7}"/>
              </a:ext>
            </a:extLst>
          </p:cNvPr>
          <p:cNvSpPr/>
          <p:nvPr/>
        </p:nvSpPr>
        <p:spPr>
          <a:xfrm>
            <a:off x="3221372" y="3936019"/>
            <a:ext cx="1291905" cy="367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B7A83C-4ED0-41D8-B157-4CDC05307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788" y="67823"/>
            <a:ext cx="10178322" cy="149213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Multiply to Find Area</a:t>
            </a:r>
            <a:br>
              <a:rPr lang="en-US" dirty="0">
                <a:latin typeface="Comic Sans MS" panose="030F0702030302020204" pitchFamily="66" charset="0"/>
              </a:rPr>
            </a:br>
            <a:r>
              <a:rPr lang="en-US" sz="2000" dirty="0" err="1">
                <a:latin typeface="Comic Sans MS" panose="030F0702030302020204" pitchFamily="66" charset="0"/>
              </a:rPr>
              <a:t>ArEA</a:t>
            </a:r>
            <a:r>
              <a:rPr lang="en-US" sz="2000" dirty="0">
                <a:latin typeface="Comic Sans MS" panose="030F0702030302020204" pitchFamily="66" charset="0"/>
              </a:rPr>
              <a:t> is the amount of space inside of a given space/object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43BCEAD-00E1-45FF-815B-45084A6829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2391" y="1521599"/>
            <a:ext cx="7731720" cy="350276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103929A-378C-4F7F-9B56-441C6A0959E0}"/>
              </a:ext>
            </a:extLst>
          </p:cNvPr>
          <p:cNvSpPr txBox="1"/>
          <p:nvPr/>
        </p:nvSpPr>
        <p:spPr>
          <a:xfrm>
            <a:off x="5062753" y="5247409"/>
            <a:ext cx="53605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Area = Length x Width 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Length x Width = Area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94B6B7-017A-40CF-8679-90CF37149AB4}"/>
              </a:ext>
            </a:extLst>
          </p:cNvPr>
          <p:cNvSpPr/>
          <p:nvPr/>
        </p:nvSpPr>
        <p:spPr>
          <a:xfrm>
            <a:off x="5606816" y="1772598"/>
            <a:ext cx="3838683" cy="31391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58BDB5-837A-428A-A0E3-36EB84119E65}"/>
              </a:ext>
            </a:extLst>
          </p:cNvPr>
          <p:cNvSpPr txBox="1"/>
          <p:nvPr/>
        </p:nvSpPr>
        <p:spPr>
          <a:xfrm>
            <a:off x="4741505" y="3391686"/>
            <a:ext cx="17306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mic Sans MS" panose="030F0702030302020204" pitchFamily="66" charset="0"/>
              </a:rPr>
              <a:t>6 Units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FD29D3-C969-45F8-93FD-D0A53756CA75}"/>
              </a:ext>
            </a:extLst>
          </p:cNvPr>
          <p:cNvSpPr txBox="1"/>
          <p:nvPr/>
        </p:nvSpPr>
        <p:spPr>
          <a:xfrm>
            <a:off x="7088695" y="1431254"/>
            <a:ext cx="13086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mic Sans MS" panose="030F0702030302020204" pitchFamily="66" charset="0"/>
              </a:rPr>
              <a:t>8  units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BCC7DF-C442-4D05-8A0A-91DEB560DA42}"/>
              </a:ext>
            </a:extLst>
          </p:cNvPr>
          <p:cNvSpPr/>
          <p:nvPr/>
        </p:nvSpPr>
        <p:spPr>
          <a:xfrm>
            <a:off x="2435273" y="1714557"/>
            <a:ext cx="2514208" cy="1614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A6BCE33-C25F-44CA-AD97-5F85663B5857}"/>
              </a:ext>
            </a:extLst>
          </p:cNvPr>
          <p:cNvSpPr/>
          <p:nvPr/>
        </p:nvSpPr>
        <p:spPr>
          <a:xfrm>
            <a:off x="3221372" y="3936019"/>
            <a:ext cx="1291905" cy="3675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58EFD5-9033-4839-A980-E2D1C2EE786F}"/>
              </a:ext>
            </a:extLst>
          </p:cNvPr>
          <p:cNvSpPr txBox="1"/>
          <p:nvPr/>
        </p:nvSpPr>
        <p:spPr>
          <a:xfrm>
            <a:off x="2667212" y="2221087"/>
            <a:ext cx="2514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mic Sans MS" panose="030F0702030302020204" pitchFamily="66" charset="0"/>
              </a:rPr>
              <a:t>Area = 6 x 8 </a:t>
            </a:r>
          </a:p>
          <a:p>
            <a:r>
              <a:rPr lang="en-US" sz="1600" b="1" dirty="0">
                <a:latin typeface="Comic Sans MS" panose="030F0702030302020204" pitchFamily="66" charset="0"/>
              </a:rPr>
              <a:t>Area = 48 square units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BBCAE8-E77E-4022-9740-52890C45C3B9}"/>
              </a:ext>
            </a:extLst>
          </p:cNvPr>
          <p:cNvSpPr txBox="1"/>
          <p:nvPr/>
        </p:nvSpPr>
        <p:spPr>
          <a:xfrm>
            <a:off x="2357306" y="3783155"/>
            <a:ext cx="26341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When calculating area make sure that your answer is in square units!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F1B0A0A-7E7D-4EA2-B05E-2AC2DB815D82}"/>
              </a:ext>
            </a:extLst>
          </p:cNvPr>
          <p:cNvSpPr txBox="1"/>
          <p:nvPr/>
        </p:nvSpPr>
        <p:spPr>
          <a:xfrm>
            <a:off x="1107347" y="5704514"/>
            <a:ext cx="3405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010242E-AF6E-416F-A983-A2EB5D185D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1883" y="5450892"/>
            <a:ext cx="1980852" cy="124590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2EB094C-07BA-4202-8C16-E53467D123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2491" y="5613743"/>
            <a:ext cx="1302782" cy="109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27544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1168</TotalTime>
  <Words>41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Comic Sans MS</vt:lpstr>
      <vt:lpstr>Gill Sans MT</vt:lpstr>
      <vt:lpstr>Impact</vt:lpstr>
      <vt:lpstr>Badge</vt:lpstr>
      <vt:lpstr>Multiply to Find Area ArEA is the amount of space inside of a given space/object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Multiply to Find Area</dc:title>
  <dc:creator>Edwards, Candice</dc:creator>
  <cp:lastModifiedBy>Amanda</cp:lastModifiedBy>
  <cp:revision>3</cp:revision>
  <dcterms:created xsi:type="dcterms:W3CDTF">2020-04-20T17:26:26Z</dcterms:created>
  <dcterms:modified xsi:type="dcterms:W3CDTF">2020-04-22T12:25:51Z</dcterms:modified>
</cp:coreProperties>
</file>